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4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9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2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7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8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7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64C1-DA1E-4E84-B295-4ADD1E1DE26D}" type="datetimeFigureOut">
              <a:rPr lang="en-US" smtClean="0"/>
              <a:t>14/08/2018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43FF-EE9B-42E8-960F-8B163B4E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3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199" y="76199"/>
            <a:ext cx="9009743" cy="670197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1447800"/>
            <a:ext cx="28194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1447800"/>
            <a:ext cx="23622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1447800"/>
            <a:ext cx="28194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28194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GD-ĐT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1905000"/>
            <a:ext cx="2362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GD-ĐT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00" y="1905000"/>
            <a:ext cx="28194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GD-ĐT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190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514165"/>
            <a:ext cx="83058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1, 4, 7, 8,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24384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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5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3429000"/>
            <a:ext cx="2819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Nhuận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7600" y="3429000"/>
            <a:ext cx="23622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2, 3, 9,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Gò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Thạnh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72200" y="3429000"/>
            <a:ext cx="2819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5, 6, 10, 11,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34290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</a:t>
            </a:r>
          </a:p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Hết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66800" y="457200"/>
            <a:ext cx="73914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2438400"/>
            <a:ext cx="83058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0" y="5715000"/>
            <a:ext cx="3810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172200" y="54864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57600" y="54864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35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ThienHoang</cp:lastModifiedBy>
  <cp:revision>7</cp:revision>
  <dcterms:created xsi:type="dcterms:W3CDTF">2018-08-12T12:42:24Z</dcterms:created>
  <dcterms:modified xsi:type="dcterms:W3CDTF">2018-08-14T04:37:15Z</dcterms:modified>
</cp:coreProperties>
</file>